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7559675" cy="1045845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4" d="100"/>
          <a:sy n="54" d="100"/>
        </p:scale>
        <p:origin x="2640" y="90"/>
      </p:cViewPr>
      <p:guideLst>
        <p:guide orient="horz" pos="329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80DC04-D212-4020-8CA6-7EAE14DA1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11604"/>
            <a:ext cx="5669756" cy="3641090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9C9099-DA36-4D3C-A59D-EEE18DC03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493108"/>
            <a:ext cx="5669756" cy="2525037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250D31-28F0-42F0-BC8A-C18DD2DE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F2FCF3-7BDF-4867-BDD2-E73842C50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C11BC7-BA61-4149-A6F2-64172A5E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46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B28A6-23EC-44D2-B74F-DA65603FC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8ED78-8153-4365-AC5B-2715C002A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211864-E5CE-4B98-A2CE-1B7A8E7B4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D114ED-A051-4A98-A02C-FE8D67AB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CA8A7E-DFFC-45FE-A9AB-0FA2872E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157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98AF926-3C60-4F54-A2E9-55A6CD0691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9892" y="556816"/>
            <a:ext cx="1630055" cy="886305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201C53-FCE5-4569-81BA-95691FDF8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728" y="556816"/>
            <a:ext cx="4795669" cy="886305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8CCFC5-0477-4E82-8613-87B27B9FB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E09E30-C2DB-4ADB-A304-B6B5A3B3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F9AB6B-3369-48E2-9956-1ACC76C37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52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432276-DFE8-431D-8E4A-1ED34343B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EED4AF-8B94-4CA0-AE9D-6B742DEF7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AE4DFD-6A89-4E43-9E90-04366E349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15D26A-CFBA-4DC9-A63A-B4A5E93CF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94E0A0-F4D2-4BD0-9C4B-B87FB473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25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177CE-6B76-40E0-88E3-679921299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0" y="2607351"/>
            <a:ext cx="6520220" cy="4350424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A74473-05E5-4BDA-8491-DCB891652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790" y="6998932"/>
            <a:ext cx="6520220" cy="2287785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10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019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52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03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54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05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56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07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C041B2-A4FF-4728-97B1-0CA432C0F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766387-05AF-49A3-82D6-8E415856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DB31FE-987B-4ECE-B137-95FD81F03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8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2205E-F2A0-4FF7-972F-A9E8E231F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E43AAA-1930-4C9A-B773-23AB7614DF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2784078"/>
            <a:ext cx="3212862" cy="66357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9E89E5-6326-4FEA-B763-5DD9112B7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2784078"/>
            <a:ext cx="3212862" cy="66357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627142-ECA2-4CB3-B897-6BF3A32A1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637420-0BB1-4B20-B2F8-13D379A9D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FF09C1-AC81-4339-9318-106BE7953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75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C9E207-FE26-43E4-93D5-9C376BF89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556816"/>
            <a:ext cx="6520220" cy="202148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40C311-65F7-4318-8F52-B2F88687D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12" y="2563773"/>
            <a:ext cx="3198097" cy="1256466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0E080A-6432-407A-B4BD-F62B7F67B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12" y="3820239"/>
            <a:ext cx="3198097" cy="56189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DD665FC-C435-4FA5-9B0F-79559BC065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085" y="2563773"/>
            <a:ext cx="3213847" cy="1256466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62F6821-56D5-433D-8AB3-2626A714A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085" y="3820239"/>
            <a:ext cx="3213847" cy="56189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CEF1C0-3017-4463-BC61-70FD020A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D09ED1D-9671-4E56-AA89-656A4F174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FE30786-6458-41CA-9FC0-69355778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324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A5B10D-E294-47C2-A9C4-C543D84E6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152707-EDDF-4808-8441-4A202847A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74BF23C-A4F4-42E3-B170-F2B9227B7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F3C1C3-073E-4BB4-AD95-516E77E08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23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8A0F0F8-7622-4D0B-9432-402D7F43B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E3F43E-4479-4C1B-BBC3-E0F032C34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ACC28A-A5C9-47C0-AD54-DE64EEE1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16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2844F-0BA3-4A0E-B222-F3482C68F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697230"/>
            <a:ext cx="2438192" cy="2440305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7615F3-7B08-4118-A38E-1E3873C82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847" y="1505824"/>
            <a:ext cx="3827085" cy="7432278"/>
          </a:xfrm>
        </p:spPr>
        <p:txBody>
          <a:bodyPr/>
          <a:lstStyle>
            <a:lvl1pPr>
              <a:defRPr sz="1984"/>
            </a:lvl1pPr>
            <a:lvl2pPr>
              <a:defRPr sz="1736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C40AE1-A9AB-4AA1-9D2A-45187B023E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137535"/>
            <a:ext cx="2438192" cy="58126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F095A0-0E87-4FB3-824A-D2B0ED692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665F93-2B7B-499E-AA4A-8EB99720A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4D42B3-8648-4D9F-AC15-A9AA727D2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4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B2F69-9FD7-4091-83CA-56B727DD9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697230"/>
            <a:ext cx="2438192" cy="2440305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0C8296-D339-4A0C-A610-C4E0962085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847" y="1505824"/>
            <a:ext cx="3827085" cy="7432278"/>
          </a:xfrm>
        </p:spPr>
        <p:txBody>
          <a:bodyPr/>
          <a:lstStyle>
            <a:lvl1pPr marL="0" indent="0">
              <a:buNone/>
              <a:defRPr sz="1984"/>
            </a:lvl1pPr>
            <a:lvl2pPr marL="283510" indent="0">
              <a:buNone/>
              <a:defRPr sz="1736"/>
            </a:lvl2pPr>
            <a:lvl3pPr marL="567019" indent="0">
              <a:buNone/>
              <a:defRPr sz="1488"/>
            </a:lvl3pPr>
            <a:lvl4pPr marL="850529" indent="0">
              <a:buNone/>
              <a:defRPr sz="1240"/>
            </a:lvl4pPr>
            <a:lvl5pPr marL="1134039" indent="0">
              <a:buNone/>
              <a:defRPr sz="1240"/>
            </a:lvl5pPr>
            <a:lvl6pPr marL="1417549" indent="0">
              <a:buNone/>
              <a:defRPr sz="1240"/>
            </a:lvl6pPr>
            <a:lvl7pPr marL="1701058" indent="0">
              <a:buNone/>
              <a:defRPr sz="1240"/>
            </a:lvl7pPr>
            <a:lvl8pPr marL="1984568" indent="0">
              <a:buNone/>
              <a:defRPr sz="1240"/>
            </a:lvl8pPr>
            <a:lvl9pPr marL="2268078" indent="0">
              <a:buNone/>
              <a:defRPr sz="124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5B0328-3BC1-48C6-B9E1-5ED9B9886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137535"/>
            <a:ext cx="2438192" cy="58126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409DCA-3218-4C09-A7ED-2DCD37B7F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FC4B0E-F1C7-479B-9C65-EADA21417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635EAE-5C78-472A-B7C3-AF25CF23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081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E3E15-8779-4788-BA1A-A3A47C7C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56816"/>
            <a:ext cx="6520220" cy="2021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67EFD0-5F2B-4362-8BE2-D6696B2FE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2784078"/>
            <a:ext cx="6520220" cy="6635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C8B29D-A3F8-476F-BDF5-6CBD992D38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728" y="9693434"/>
            <a:ext cx="1700927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7E495-2D7B-4B60-AC35-C9A75226AC4E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F459A9-D8E7-4EEB-97AC-1CC962A55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143" y="9693434"/>
            <a:ext cx="2551390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B2AF50-5E9D-4A86-9C48-125C41C5F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9020" y="9693434"/>
            <a:ext cx="1700927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368CF-E8BE-4E2D-BBF0-D8796A08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95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7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Батыркин Иван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СОШ №11 </a:t>
            </a:r>
            <a:r>
              <a:rPr lang="ru-RU" sz="1400" dirty="0" err="1"/>
              <a:t>Бугульминского</a:t>
            </a:r>
            <a:r>
              <a:rPr lang="ru-RU" sz="1400" dirty="0"/>
              <a:t> МР РТ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1616220" y="5080417"/>
            <a:ext cx="3783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Салимова Рамиля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Муфасимовна</a:t>
            </a:r>
            <a:endParaRPr lang="ru-RU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7BC30B5-DF86-4235-9B8B-E9BA0A09784C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56827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Сибгатуллина Полина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Зелено-Рощинская ООШ БМР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400595" y="5080417"/>
            <a:ext cx="6662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Аксанова Наиля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Адгамовна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7E579768-62A6-40E0-BD02-0B3C39274198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64891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Вахитов Азамат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96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СОШ №3 </a:t>
            </a:r>
            <a:r>
              <a:rPr lang="ru-RU" sz="1400" dirty="0" err="1"/>
              <a:t>Бугульминского</a:t>
            </a:r>
            <a:r>
              <a:rPr lang="ru-RU" sz="1400" dirty="0"/>
              <a:t> муниципального района РТ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400595" y="5080417"/>
            <a:ext cx="6662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Валитова Альфия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Нурулловна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7E579768-62A6-40E0-BD02-0B3C39274198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936917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Мугинова</a:t>
            </a:r>
            <a:r>
              <a:rPr lang="ru-RU" sz="2400" dirty="0"/>
              <a:t> Ляйсан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96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«</a:t>
            </a:r>
            <a:r>
              <a:rPr lang="ru-RU" sz="1400" dirty="0" err="1"/>
              <a:t>Зеленорощинская</a:t>
            </a:r>
            <a:r>
              <a:rPr lang="ru-RU" sz="1400" dirty="0"/>
              <a:t> </a:t>
            </a:r>
            <a:r>
              <a:rPr lang="ru-RU" sz="1400" dirty="0" err="1"/>
              <a:t>сош</a:t>
            </a:r>
            <a:r>
              <a:rPr lang="ru-RU" sz="1400" dirty="0"/>
              <a:t> им .</a:t>
            </a:r>
            <a:r>
              <a:rPr lang="ru-RU" sz="1400" dirty="0" err="1"/>
              <a:t>М.Горького</a:t>
            </a:r>
            <a:r>
              <a:rPr lang="ru-RU" sz="1400" dirty="0"/>
              <a:t>» МО «ЛМР» РТ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400595" y="5080417"/>
            <a:ext cx="6662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Гадиева Лилия </a:t>
            </a:r>
            <a:r>
              <a:rPr lang="ru-RU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Исламовна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7E579768-62A6-40E0-BD02-0B3C39274198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74718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Якунина Вероника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27516"/>
            <a:ext cx="4717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Кружок «Юный патриот» МБОУ СОШ №3, Бугульма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1616220" y="5080417"/>
            <a:ext cx="3783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Андреев Валерий Иванович</a:t>
            </a:r>
            <a:endParaRPr lang="ru-RU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E688E8A-FA89-451D-9C47-DF6E4511D72C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3646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Гадельшин</a:t>
            </a:r>
            <a:r>
              <a:rPr lang="ru-RU" sz="2400" dirty="0"/>
              <a:t> Эльмир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СОШ №3 </a:t>
            </a:r>
            <a:r>
              <a:rPr lang="ru-RU" sz="1400" dirty="0" err="1"/>
              <a:t>Бугульминского</a:t>
            </a:r>
            <a:r>
              <a:rPr lang="ru-RU" sz="1400" dirty="0"/>
              <a:t> МР РТ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1616220" y="5080417"/>
            <a:ext cx="3783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Андреев Валерий Иванович 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2BB7A2BD-B38A-42A9-92F0-1656C9FCC664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8693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Мугинова</a:t>
            </a:r>
            <a:r>
              <a:rPr lang="ru-RU" sz="2400" dirty="0"/>
              <a:t> Ляйсан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«</a:t>
            </a:r>
            <a:r>
              <a:rPr lang="ru-RU" sz="1400" dirty="0" err="1"/>
              <a:t>Зеленорощинская</a:t>
            </a:r>
            <a:r>
              <a:rPr lang="ru-RU" sz="1400" dirty="0"/>
              <a:t> </a:t>
            </a:r>
            <a:r>
              <a:rPr lang="ru-RU" sz="1400" dirty="0" err="1"/>
              <a:t>сош</a:t>
            </a:r>
            <a:r>
              <a:rPr lang="ru-RU" sz="1400" dirty="0"/>
              <a:t> им. </a:t>
            </a:r>
            <a:r>
              <a:rPr lang="ru-RU" sz="1400" dirty="0" err="1"/>
              <a:t>М.Горького</a:t>
            </a:r>
            <a:r>
              <a:rPr lang="ru-RU" sz="1400" dirty="0"/>
              <a:t>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478971" y="5070686"/>
            <a:ext cx="6574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Гадиева Лилия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Исламовна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E239C56C-F604-4388-94E4-AFE47ADE5E9E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495285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Шаракова</a:t>
            </a:r>
            <a:r>
              <a:rPr lang="ru-RU" sz="2400" dirty="0"/>
              <a:t> Гузель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«СОШ №3 им. </a:t>
            </a:r>
            <a:r>
              <a:rPr lang="ru-RU" sz="1400" dirty="0" err="1"/>
              <a:t>Ю.А.Гагарина</a:t>
            </a:r>
            <a:r>
              <a:rPr lang="ru-RU" sz="1400" dirty="0"/>
              <a:t>» </a:t>
            </a:r>
            <a:r>
              <a:rPr lang="ru-RU" sz="1400" dirty="0" err="1"/>
              <a:t>Бавлинского</a:t>
            </a:r>
            <a:r>
              <a:rPr lang="ru-RU" sz="1400" dirty="0"/>
              <a:t> муниципального района РТ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400595" y="5350387"/>
            <a:ext cx="6662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Стекольщикова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Зиля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Шамилевна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89B6F876-6781-4E62-B0A1-7FD29D7AF860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34787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Шарова Злата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СОШ № 9 БМР РТ имени К. А. Сидоркиной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400595" y="5080417"/>
            <a:ext cx="6662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Косолапова Татьяна Петровна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AA5E19BA-5283-43B7-9FE6-7089AC502355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1085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Гатина</a:t>
            </a:r>
            <a:r>
              <a:rPr lang="ru-RU" sz="2400" dirty="0"/>
              <a:t> </a:t>
            </a:r>
            <a:r>
              <a:rPr lang="ru-RU" sz="2400" dirty="0" err="1"/>
              <a:t>Гөлназ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МАОУ «Средняя общеобразовательная школа №2» </a:t>
            </a:r>
          </a:p>
          <a:p>
            <a:r>
              <a:rPr lang="ru-RU" sz="1400" dirty="0"/>
              <a:t>г. Нурлат Республики Татарстан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400595" y="5280718"/>
            <a:ext cx="6662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Сафина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Зиля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Сахабетдиновна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464929F-7493-4607-A634-CF147FE3B403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26894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Вахитов Азамат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СОШ №3 </a:t>
            </a:r>
            <a:r>
              <a:rPr lang="ru-RU" sz="1400" dirty="0" err="1"/>
              <a:t>Бугульминского</a:t>
            </a:r>
            <a:r>
              <a:rPr lang="ru-RU" sz="1400" dirty="0"/>
              <a:t> МР РТ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F646D-73F5-49B1-A6E3-F64654C37503}"/>
              </a:ext>
            </a:extLst>
          </p:cNvPr>
          <p:cNvSpPr txBox="1"/>
          <p:nvPr/>
        </p:nvSpPr>
        <p:spPr>
          <a:xfrm>
            <a:off x="400595" y="5080417"/>
            <a:ext cx="6662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Валитова Альфия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Нурулловна</a:t>
            </a:r>
            <a:endParaRPr lang="ru-RU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5D8A2D9E-5E15-4FAC-BB66-D77C5968297C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23980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089FB-1542-4565-8905-96C4EDC33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7557388" cy="10458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24DEC1-2E37-42DA-BDD1-1E6DE5121FBF}"/>
              </a:ext>
            </a:extLst>
          </p:cNvPr>
          <p:cNvSpPr txBox="1"/>
          <p:nvPr/>
        </p:nvSpPr>
        <p:spPr>
          <a:xfrm>
            <a:off x="591670" y="4405262"/>
            <a:ext cx="634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Файзуллина </a:t>
            </a:r>
            <a:r>
              <a:rPr lang="ru-RU" sz="2400" dirty="0" err="1"/>
              <a:t>Аделя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2B237-B0AE-4CD0-A842-F015DA9BC83C}"/>
              </a:ext>
            </a:extLst>
          </p:cNvPr>
          <p:cNvSpPr txBox="1"/>
          <p:nvPr/>
        </p:nvSpPr>
        <p:spPr>
          <a:xfrm>
            <a:off x="2095187" y="4848998"/>
            <a:ext cx="47179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МБОУ «</a:t>
            </a:r>
            <a:r>
              <a:rPr lang="ru-RU" sz="1400" dirty="0" err="1"/>
              <a:t>Балтасинская</a:t>
            </a:r>
            <a:r>
              <a:rPr lang="ru-RU" sz="1400" dirty="0"/>
              <a:t> гимназия» </a:t>
            </a:r>
            <a:r>
              <a:rPr lang="ru-RU" sz="1400" dirty="0" err="1"/>
              <a:t>Балтасинского</a:t>
            </a:r>
            <a:r>
              <a:rPr lang="ru-RU" sz="1400" dirty="0"/>
              <a:t> муниципального района РТ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D6D43D04-67BA-4729-8625-EAA07D0854DE}"/>
              </a:ext>
            </a:extLst>
          </p:cNvPr>
          <p:cNvSpPr txBox="1"/>
          <p:nvPr/>
        </p:nvSpPr>
        <p:spPr>
          <a:xfrm>
            <a:off x="1121637" y="8425596"/>
            <a:ext cx="133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107 </a:t>
            </a:r>
            <a:r>
              <a:rPr lang="ru-RU" sz="1200" dirty="0"/>
              <a:t>от</a:t>
            </a:r>
            <a:r>
              <a:rPr lang="en-US" sz="1200" dirty="0"/>
              <a:t> 27</a:t>
            </a:r>
            <a:r>
              <a:rPr lang="ru-RU" sz="1200" dirty="0"/>
              <a:t>.</a:t>
            </a:r>
            <a:r>
              <a:rPr lang="en-US" sz="1200" dirty="0"/>
              <a:t>03</a:t>
            </a:r>
            <a:r>
              <a:rPr lang="ru-RU" sz="1200" dirty="0"/>
              <a:t>.</a:t>
            </a:r>
            <a:r>
              <a:rPr lang="en-US" sz="1200" dirty="0"/>
              <a:t>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157328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262</Words>
  <Application>Microsoft Office PowerPoint</Application>
  <PresentationFormat>Произвольный</PresentationFormat>
  <Paragraphs>48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Вера</cp:lastModifiedBy>
  <cp:revision>5</cp:revision>
  <dcterms:created xsi:type="dcterms:W3CDTF">2025-10-22T14:06:29Z</dcterms:created>
  <dcterms:modified xsi:type="dcterms:W3CDTF">2025-10-31T14:19:16Z</dcterms:modified>
</cp:coreProperties>
</file>